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94518D9-85E7-4176-8521-6A6FEAFD5BC4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AEE8A00-F286-469A-8F7D-2243A5F28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6EAC0D-2696-4292-9527-F3C32AD0A1F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8AC81-7F9F-40B2-BCBF-1EAEEDC42AF5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7B097-0C82-4740-B270-0BF59357AB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C94B7-430D-4077-8CCC-4B04FAFCA156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C015A-C776-4A4B-8BE9-8ABE9A6C0C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6CD2F-F9AA-486F-BE7D-56F471B50B4F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95B75-2978-4297-889A-34F148893F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626F1-88B9-4FEE-BF57-B5653080E2E0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7E281-A7A3-4B52-9DD3-8682BABA4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26AC-57DE-457B-9B27-B8759B93F8EC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6E92B-E3A4-413D-9FF6-E90E884BA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20D2A-6FE1-4752-B02A-F6771BFDED39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FC743-7C49-41E3-896A-FCF39DEC5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ED02B-8A90-4732-B343-AB6B069AFFE7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F362B-EAC4-4A06-B2E3-4175EC8CB2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A0AFC-4F3F-4BD8-B57A-6B7630D42D24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DA1E8-3505-49D5-B1E5-805C2D092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06902-2D42-4B92-BC5A-829B1FA0CBB1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46DC5-FFF3-422C-B847-701AF829F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FB9C3-A6AB-4C3C-979C-7FABB92AE4B5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57170-E595-4690-AEF3-84B3D465F0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A3A34-BA5B-47A9-8CA7-1EC3DDF5322D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C62B1-FAD4-4E55-973F-E3B11E5D64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A0DC378-0CF8-40E9-AAEA-0CE63EBA8979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578879-1C7E-4DCF-B9FF-BE425427DF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  <p:sldLayoutId id="2147483694" r:id="rId4"/>
    <p:sldLayoutId id="2147483693" r:id="rId5"/>
    <p:sldLayoutId id="2147483692" r:id="rId6"/>
    <p:sldLayoutId id="2147483691" r:id="rId7"/>
    <p:sldLayoutId id="2147483690" r:id="rId8"/>
    <p:sldLayoutId id="2147483698" r:id="rId9"/>
    <p:sldLayoutId id="2147483689" r:id="rId10"/>
    <p:sldLayoutId id="214748368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38" y="285750"/>
            <a:ext cx="7851775" cy="18288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3600" dirty="0"/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2057400"/>
          </a:xfrm>
        </p:spPr>
        <p:txBody>
          <a:bodyPr/>
          <a:lstStyle/>
          <a:p>
            <a:pPr marR="0"/>
            <a:endParaRPr lang="ru-RU" smtClean="0"/>
          </a:p>
          <a:p>
            <a:pPr marR="0"/>
            <a:endParaRPr lang="ru-RU" smtClean="0"/>
          </a:p>
        </p:txBody>
      </p:sp>
      <p:pic>
        <p:nvPicPr>
          <p:cNvPr id="14339" name="Picture 2" descr="C:\Documents and Settings\2\Рабочий стол\34765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285750" y="214313"/>
            <a:ext cx="8715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Constantia" pitchFamily="18" charset="0"/>
              </a:rPr>
              <a:t>Презентация по географии на тему</a:t>
            </a:r>
            <a:br>
              <a:rPr lang="ru-RU" sz="3600">
                <a:latin typeface="Constantia" pitchFamily="18" charset="0"/>
              </a:rPr>
            </a:br>
            <a:r>
              <a:rPr lang="ru-RU" sz="3600">
                <a:latin typeface="Constantia" pitchFamily="18" charset="0"/>
              </a:rPr>
              <a:t>«Хозяйство Дальнего Востока»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6643688" y="5103813"/>
            <a:ext cx="250031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FF00"/>
                </a:solidFill>
                <a:latin typeface="Constantia" pitchFamily="18" charset="0"/>
              </a:rPr>
              <a:t>Выполнили</a:t>
            </a:r>
          </a:p>
          <a:p>
            <a:r>
              <a:rPr lang="ru-RU">
                <a:solidFill>
                  <a:srgbClr val="FFFF00"/>
                </a:solidFill>
                <a:latin typeface="Constantia" pitchFamily="18" charset="0"/>
              </a:rPr>
              <a:t>ученики 9 класса</a:t>
            </a:r>
          </a:p>
          <a:p>
            <a:r>
              <a:rPr lang="ru-RU">
                <a:solidFill>
                  <a:srgbClr val="FFFF00"/>
                </a:solidFill>
                <a:latin typeface="Constantia" pitchFamily="18" charset="0"/>
              </a:rPr>
              <a:t>Ушаков Ярослав</a:t>
            </a:r>
          </a:p>
          <a:p>
            <a:r>
              <a:rPr lang="ru-RU">
                <a:solidFill>
                  <a:srgbClr val="FFFF00"/>
                </a:solidFill>
                <a:latin typeface="Constantia" pitchFamily="18" charset="0"/>
              </a:rPr>
              <a:t>Лицуков Роман</a:t>
            </a:r>
          </a:p>
          <a:p>
            <a:r>
              <a:rPr lang="ru-RU">
                <a:solidFill>
                  <a:srgbClr val="FFFF00"/>
                </a:solidFill>
                <a:latin typeface="Constantia" pitchFamily="18" charset="0"/>
              </a:rPr>
              <a:t>руководитель</a:t>
            </a:r>
          </a:p>
          <a:p>
            <a:r>
              <a:rPr lang="ru-RU">
                <a:solidFill>
                  <a:srgbClr val="FFFF00"/>
                </a:solidFill>
                <a:latin typeface="Constantia" pitchFamily="18" charset="0"/>
              </a:rPr>
              <a:t>Ушакова И.В.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7953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Значение Дальнего Востока в экономике России.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88"/>
            <a:ext cx="4572000" cy="5929312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1800" dirty="0" smtClean="0"/>
              <a:t>Дальний Восток — крупнейший экономический район страны по территории — 6.2 млн. кв. км (36.4% территории Российской Федерации). Численность населения по состоянию на 1 января 1993 г. — 8.032 млн. человек(5.4% населения Российской Федерации)[1]. Дальний Восток — богатейший район по разнообразию природных ресурсов. Здесь есть цветные и редкие металлы (олово, золото, вольфрам, полиметаллы), алмазы, графит, флюорит, уголь, нефть, газ, </a:t>
            </a:r>
            <a:r>
              <a:rPr lang="ru-RU" sz="1800" dirty="0" err="1" smtClean="0"/>
              <a:t>гидроэлектроресурсы</a:t>
            </a:r>
            <a:r>
              <a:rPr lang="ru-RU" sz="1800" dirty="0" smtClean="0"/>
              <a:t>, минеральные ресурсы, богатства океана, лес, пушнина. За исключением руд цветных и редких металлов ресурсы слабо изучены и требуют больших геологических работ для подготовки их промышленного освоения. Богатейшие месторождения и целые районы цветных и редких металлов, полиметаллов, редких и рассеянных элементов приурочены к складчатой полосе так называемого Тихоокеанского металлогенического пояса, проходящего вдоль всей восточной периферии Азиатского материка. </a:t>
            </a:r>
            <a:endParaRPr lang="ru-RU" sz="1800" dirty="0"/>
          </a:p>
        </p:txBody>
      </p:sp>
      <p:pic>
        <p:nvPicPr>
          <p:cNvPr id="15363" name="Picture 2" descr="C:\Documents and Settings\2\Рабочий стол\geogr5hosros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500063"/>
            <a:ext cx="4500562" cy="635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858250" cy="2857500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Открыта и разведана обширная алмазоносная провинция в Западной Якутии. На северо-востоке находятся главные золотоносные районы Российской Федерации. По разведанным промышленным запасам олова и вольфрама Дальнему Востоку принадлежит ведущая роль в стране. В обширной шельфовой зоне кроме нефти и газа обнаружены и </a:t>
            </a:r>
            <a:r>
              <a:rPr lang="ru-RU" dirty="0" err="1" smtClean="0"/>
              <a:t>разведуются</a:t>
            </a:r>
            <a:r>
              <a:rPr lang="ru-RU" dirty="0" smtClean="0"/>
              <a:t> залежи железа, марганца, магния, титаномагнетитовых песков. Гидроэнергетический потенциал рек Дальнего Востока составляет около 1/7 всех гидроресурсов страны. На долю района приходится более 30% всех российских потенциальных ресурсов.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16387" name="Picture 2" descr="C:\Documents and Settings\2\Рабочий стол\ole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857500"/>
            <a:ext cx="60007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642938"/>
          </a:xfrm>
        </p:spPr>
        <p:txBody>
          <a:bodyPr/>
          <a:lstStyle/>
          <a:p>
            <a:pPr algn="ctr"/>
            <a:r>
              <a:rPr lang="ru-RU" sz="3600" smtClean="0"/>
              <a:t>Ловля рыбы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50"/>
            <a:ext cx="2928938" cy="5715000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Суда Дальнего Востока ведут лов рыбы в 8 промысловых районах Мирового океана из 20, на долю которых приходится около половины всех биологических ресурсов океанических водоёмов, при этом сырьевая база характеризуется большим разнообразием.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17411" name="Picture 2" descr="C:\Documents and Settings\2\Рабочий стол\1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1071563"/>
            <a:ext cx="619125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285875"/>
            <a:ext cx="8229600" cy="2786063"/>
          </a:xfrm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При планировании развития народного хозяйства Дальнего Востока учитываются также благоприятные возможности для расширения экономических связей со странами Тихоокеанского бассейна. Многие из этих стран нуждаются в разнообразном сырье, которым на основе взаимовыгодной торговли может их обеспечить Дальний Восток. Лес и пиломатериалы, рыба и рыбоконсервы, пушнина, каменный уголь — основные предметы экспорта в тихоокеанские страны. Юг Дальнего Востока — благоприятное поле деятельности для совместных предприятий, свободных экономических зон. Образовано четыре таких зоны — “Находка” ( Приморский край ), “Ева” ( Еврейская автономная область), “Сахалин” и </a:t>
            </a:r>
            <a:r>
              <a:rPr lang="ru-RU" dirty="0" err="1" smtClean="0"/>
              <a:t>субзона</a:t>
            </a:r>
            <a:r>
              <a:rPr lang="ru-RU" dirty="0" smtClean="0"/>
              <a:t> “Курилы”.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571500" y="214313"/>
            <a:ext cx="73580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onstantia" pitchFamily="18" charset="0"/>
              </a:rPr>
              <a:t>планирование развития народного хозяйства Дальнего Востока </a:t>
            </a:r>
          </a:p>
        </p:txBody>
      </p:sp>
      <p:pic>
        <p:nvPicPr>
          <p:cNvPr id="18436" name="Picture 3" descr="C:\Documents and Settings\2\Рабочий стол\16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3786188"/>
            <a:ext cx="4095750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3214688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С учётом природных условий и исстари сложившихся производственных навыков населения формируется хозяйственный облик Дальнего Востока, структура его экономики, развиваются основные отрасли, имеющие значение не только для района, но и для всей страны.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Направления и темпы развития производительных сил Дальнего Востока определяются: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потребностью других районов страны в товарах, производство которых на Дальнем Востоке является уникальным или отличается более высокими технико-экономическими показателями. 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возможностью и эффективностью поставок дальневосточных товаров на внешний рынок.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потребностью местного населения в малотранспортабельной и скоропортящейся продукции.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потребностью хозяйства Дальнего Востока в продукции, производство которой на месте экономичнее, чем её завоз из других районов страны.[2]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20483" name="Picture 3" descr="C:\Documents and Settings\2\Рабочий стол\10agaf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3284538"/>
            <a:ext cx="6308725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6524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>Основа современной экономики Дальнего Востока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75"/>
            <a:ext cx="8929688" cy="2643188"/>
          </a:xfrm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Основой современной экономики Дальнего Востока является промышленность, выпускающая разнообразную продукцию. Сегодня здесь насчитывается несколько тысяч промышленных предприятий, оснащённых достаточно устаревшей техникой, но в последнее время в этом отношении наметился некоторый прогресс, и предприятия, обладающие достаточными средствами, что является довольно редким в наше время, закупают вполне современное оборудование. На промышленных предприятиях работает приблизительно 1/3 всех трудящихся Дальнего Востока (1980 г.). В промышленности производится продукции в несколько раз больше, чем во всех остальных отраслях сферы материального производства.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21507" name="Picture 2" descr="C:\Documents and Settings\2\Рабочий стол\1253681750_image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3286125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14375"/>
          </a:xfrm>
        </p:spPr>
        <p:txBody>
          <a:bodyPr/>
          <a:lstStyle/>
          <a:p>
            <a:pPr algn="ctr"/>
            <a:r>
              <a:rPr lang="ru-RU" sz="3200" smtClean="0"/>
              <a:t>Сельское хозяйство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642938"/>
            <a:ext cx="8286777" cy="6215062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Сельское хозяйство уступает ныне по своему значению не только промышленности, но и транспорту. В сельском хозяйстве занято людей в 3 раза меньше, чем в промышленности, и почти в 1.5 раза меньше, чем на транспорте. Темпы развития сельского хозяйства намного ниже, чем промышленности. И это не случайно, так как затраты на производство сельскохозяйственной продукции на Дальнем Востоке из-за неблагоприятных природных условий ещё очень высоки. Поэтому оказывается более выгодным завозить сюда некоторые продукты из других районов страны.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</TotalTime>
  <Words>374</Words>
  <PresentationFormat>Экран (4:3)</PresentationFormat>
  <Paragraphs>35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Значение Дальнего Востока в экономике России.</vt:lpstr>
      <vt:lpstr> </vt:lpstr>
      <vt:lpstr>Ловля рыбы</vt:lpstr>
      <vt:lpstr> </vt:lpstr>
      <vt:lpstr> </vt:lpstr>
      <vt:lpstr>Основа современной экономики Дальнего Востока</vt:lpstr>
      <vt:lpstr>Сельское хозяйство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географии на тему «Хозяйство Дальнего Востока»</dc:title>
  <cp:lastModifiedBy>Admin</cp:lastModifiedBy>
  <cp:revision>5</cp:revision>
  <dcterms:modified xsi:type="dcterms:W3CDTF">2017-02-12T05:38:39Z</dcterms:modified>
</cp:coreProperties>
</file>